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64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9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1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97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5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7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2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0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82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66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99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00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45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05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2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B963CF-9887-41A0-A787-F8800B5BBA1C}" type="datetimeFigureOut">
              <a:rPr lang="en-US" smtClean="0"/>
              <a:t>8/23/2019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20AFA7-282B-4F81-98EE-7A9816DB5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53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audio" Target="../media/media2.m4a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1.jpeg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jpg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audio" Target="../media/media3.m4a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11" Type="http://schemas.openxmlformats.org/officeDocument/2006/relationships/image" Target="../media/image17.jpg"/><Relationship Id="rId5" Type="http://schemas.openxmlformats.org/officeDocument/2006/relationships/image" Target="../media/image1.jpeg"/><Relationship Id="rId10" Type="http://schemas.openxmlformats.org/officeDocument/2006/relationships/image" Target="../media/image16.jp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5.jp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jpg"/><Relationship Id="rId3" Type="http://schemas.openxmlformats.org/officeDocument/2006/relationships/audio" Target="../media/media4.m4a"/><Relationship Id="rId7" Type="http://schemas.openxmlformats.org/officeDocument/2006/relationships/image" Target="../media/image20.jpg"/><Relationship Id="rId12" Type="http://schemas.openxmlformats.org/officeDocument/2006/relationships/image" Target="../media/image25.jp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24.jpg"/><Relationship Id="rId5" Type="http://schemas.openxmlformats.org/officeDocument/2006/relationships/image" Target="../media/image1.jpeg"/><Relationship Id="rId10" Type="http://schemas.openxmlformats.org/officeDocument/2006/relationships/image" Target="../media/image23.jp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2.jpg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7.m4a"/><Relationship Id="rId7" Type="http://schemas.openxmlformats.org/officeDocument/2006/relationships/image" Target="../media/image27.jp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2C3C1-59FD-4AB1-B6C1-26A4E33B40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About me!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129D4B-91B6-4166-8485-5F23E16DC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Krystie heschke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7A81059-2EEA-4C31-AA13-3CC684B444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0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208">
        <p14:prism isContent="1" isInverted="1"/>
      </p:transition>
    </mc:Choice>
    <mc:Fallback>
      <p:transition spd="slow" advTm="112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1E968-64D6-4921-A4CD-17CC06105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976"/>
            <a:ext cx="3379436" cy="2260200"/>
          </a:xfrm>
        </p:spPr>
        <p:txBody>
          <a:bodyPr>
            <a:normAutofit/>
          </a:bodyPr>
          <a:lstStyle/>
          <a:p>
            <a:r>
              <a:rPr lang="en-US" dirty="0"/>
              <a:t>A Little bit about me </a:t>
            </a:r>
          </a:p>
        </p:txBody>
      </p:sp>
      <p:pic>
        <p:nvPicPr>
          <p:cNvPr id="7" name="Content Placeholder 6" descr="A tree in a forest&#10;&#10;Description automatically generated">
            <a:extLst>
              <a:ext uri="{FF2B5EF4-FFF2-40B4-BE49-F238E27FC236}">
                <a16:creationId xmlns:a16="http://schemas.microsoft.com/office/drawing/2014/main" id="{ED8CB79B-B3E5-449E-B474-2B4B4CAE6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1" y="2967303"/>
            <a:ext cx="2052934" cy="3649662"/>
          </a:xfrm>
        </p:spPr>
      </p:pic>
      <p:pic>
        <p:nvPicPr>
          <p:cNvPr id="5" name="Content Placeholder 4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2B4605A6-CF7B-4926-A071-E7F15DBD88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1"/>
          <a:stretch/>
        </p:blipFill>
        <p:spPr>
          <a:xfrm>
            <a:off x="8644929" y="100600"/>
            <a:ext cx="3333258" cy="4800599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5B93F9-CE90-4362-A432-94F4904D8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096" y="5049672"/>
            <a:ext cx="1909476" cy="1707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65743B-6A15-47F0-8D21-B992EC45F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16" y="3383125"/>
            <a:ext cx="1928813" cy="34290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A3B62F-D1D0-4486-B7D7-045E3B333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988" y="3895812"/>
            <a:ext cx="1619464" cy="2879047"/>
          </a:xfrm>
          <a:prstGeom prst="rect">
            <a:avLst/>
          </a:prstGeom>
        </p:spPr>
      </p:pic>
      <p:pic>
        <p:nvPicPr>
          <p:cNvPr id="17" name="Picture 16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FC2AF1F8-3C65-4D1E-A8AA-897494C640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36" y="100600"/>
            <a:ext cx="2388767" cy="3185022"/>
          </a:xfrm>
          <a:prstGeom prst="rect">
            <a:avLst/>
          </a:prstGeom>
        </p:spPr>
      </p:pic>
      <p:pic>
        <p:nvPicPr>
          <p:cNvPr id="19" name="Picture 18" descr="A tree in a forest&#10;&#10;Description automatically generated">
            <a:extLst>
              <a:ext uri="{FF2B5EF4-FFF2-40B4-BE49-F238E27FC236}">
                <a16:creationId xmlns:a16="http://schemas.microsoft.com/office/drawing/2014/main" id="{79740B7B-F2F1-4AEB-B4BA-83701EAA5E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415" y="3603033"/>
            <a:ext cx="2260894" cy="30145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DAC80C-E9EC-4194-9F10-A325D1613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64" y="214976"/>
            <a:ext cx="2351506" cy="3070646"/>
          </a:xfrm>
          <a:prstGeom prst="rect">
            <a:avLst/>
          </a:prstGeom>
        </p:spPr>
      </p:pic>
      <p:pic>
        <p:nvPicPr>
          <p:cNvPr id="31" name="Audio 30">
            <a:hlinkClick r:id="" action="ppaction://media"/>
            <a:extLst>
              <a:ext uri="{FF2B5EF4-FFF2-40B4-BE49-F238E27FC236}">
                <a16:creationId xmlns:a16="http://schemas.microsoft.com/office/drawing/2014/main" id="{7FD791D6-748F-4CD5-B2DE-88AB1515E8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3135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9701">
        <p14:flythrough/>
      </p:transition>
    </mc:Choice>
    <mc:Fallback>
      <p:transition spd="slow" advTm="697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3">
            <a:extLst>
              <a:ext uri="{FF2B5EF4-FFF2-40B4-BE49-F238E27FC236}">
                <a16:creationId xmlns:a16="http://schemas.microsoft.com/office/drawing/2014/main" id="{C16CA9C5-8905-4EC8-9321-963993063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D39CEB-3E34-441D-8D32-CC77C551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5877" y="662111"/>
            <a:ext cx="5076230" cy="2601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/>
              <a:t>My Family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6" name="Picture 5" descr="Two people standing in a field&#10;&#10;Description automatically generated">
            <a:extLst>
              <a:ext uri="{FF2B5EF4-FFF2-40B4-BE49-F238E27FC236}">
                <a16:creationId xmlns:a16="http://schemas.microsoft.com/office/drawing/2014/main" id="{344491E2-2A7D-440D-87CF-BECC541EF5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0" r="3" b="3355"/>
          <a:stretch/>
        </p:blipFill>
        <p:spPr>
          <a:xfrm>
            <a:off x="6847853" y="76025"/>
            <a:ext cx="2760171" cy="2868273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6F1660-9E80-480C-AAD7-05D929632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428" y="62014"/>
            <a:ext cx="1980298" cy="2640397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D8FADB-15E3-4643-8421-06030736C6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00569" y="3067875"/>
            <a:ext cx="2987688" cy="3983585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 child wearing a hat&#10;&#10;Description automatically generated">
            <a:extLst>
              <a:ext uri="{FF2B5EF4-FFF2-40B4-BE49-F238E27FC236}">
                <a16:creationId xmlns:a16="http://schemas.microsoft.com/office/drawing/2014/main" id="{55591B80-8772-414C-9410-CBFC830BAAF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r="17162" b="-1"/>
          <a:stretch/>
        </p:blipFill>
        <p:spPr>
          <a:xfrm>
            <a:off x="8205239" y="3020323"/>
            <a:ext cx="3983586" cy="2841729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1032AB18-CDEF-47DB-B33A-1B302F7C2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75" y="210868"/>
            <a:ext cx="1948939" cy="2598585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FD6E9D67-731C-4A66-A7F6-5AC0FE31B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75" y="3255139"/>
            <a:ext cx="2655812" cy="3466478"/>
          </a:xfrm>
          <a:prstGeom prst="rect">
            <a:avLst/>
          </a:prstGeom>
        </p:spPr>
      </p:pic>
      <p:pic>
        <p:nvPicPr>
          <p:cNvPr id="393" name="Picture 392" descr="A person posing for a picture&#10;&#10;Description automatically generated">
            <a:extLst>
              <a:ext uri="{FF2B5EF4-FFF2-40B4-BE49-F238E27FC236}">
                <a16:creationId xmlns:a16="http://schemas.microsoft.com/office/drawing/2014/main" id="{7F34414E-F1C3-4A96-A688-C9A3733AA9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" y="0"/>
            <a:ext cx="1948940" cy="3464783"/>
          </a:xfrm>
          <a:prstGeom prst="rect">
            <a:avLst/>
          </a:prstGeom>
        </p:spPr>
      </p:pic>
      <p:pic>
        <p:nvPicPr>
          <p:cNvPr id="394" name="Audio 393">
            <a:hlinkClick r:id="" action="ppaction://media"/>
            <a:extLst>
              <a:ext uri="{FF2B5EF4-FFF2-40B4-BE49-F238E27FC236}">
                <a16:creationId xmlns:a16="http://schemas.microsoft.com/office/drawing/2014/main" id="{AF30DBE2-3F0B-440F-9F06-57D2B13A766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6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62019">
        <p14:warp dir="in"/>
      </p:transition>
    </mc:Choice>
    <mc:Fallback>
      <p:transition spd="slow" advTm="620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5">
            <a:extLst>
              <a:ext uri="{FF2B5EF4-FFF2-40B4-BE49-F238E27FC236}">
                <a16:creationId xmlns:a16="http://schemas.microsoft.com/office/drawing/2014/main" id="{C16CA9C5-8905-4EC8-9321-963993063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7F0CDA-7C83-4E78-84AB-15A0075E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789" y="1261336"/>
            <a:ext cx="5076230" cy="2601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/>
              <a:t> A little bit more</a:t>
            </a:r>
          </a:p>
        </p:txBody>
      </p:sp>
      <p:pic>
        <p:nvPicPr>
          <p:cNvPr id="221" name="Picture 220" descr="A picture containing person, woman, eating, outdoor&#10;&#10;Description automatically generated">
            <a:extLst>
              <a:ext uri="{FF2B5EF4-FFF2-40B4-BE49-F238E27FC236}">
                <a16:creationId xmlns:a16="http://schemas.microsoft.com/office/drawing/2014/main" id="{00B67DDD-B0D9-417A-BDC2-724E02412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17" y="0"/>
            <a:ext cx="1797986" cy="3196421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A person standing in front of a fence&#10;&#10;Description automatically generated">
            <a:extLst>
              <a:ext uri="{FF2B5EF4-FFF2-40B4-BE49-F238E27FC236}">
                <a16:creationId xmlns:a16="http://schemas.microsoft.com/office/drawing/2014/main" id="{1A3BE79B-F503-4C42-98EC-7BCFB8B1D9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420" y="55348"/>
            <a:ext cx="2894942" cy="3859923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ACDFDE6A-3205-46A5-9A25-39EC13792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561" y="2555620"/>
            <a:ext cx="3080855" cy="4107808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9" name="Picture 98" descr="A picture containing tree, outdoor, sky, fence&#10;&#10;Description automatically generated">
            <a:extLst>
              <a:ext uri="{FF2B5EF4-FFF2-40B4-BE49-F238E27FC236}">
                <a16:creationId xmlns:a16="http://schemas.microsoft.com/office/drawing/2014/main" id="{E7391B43-9593-4264-8CD0-F4457C5644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045" y="23411"/>
            <a:ext cx="2321794" cy="3095725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FE0E2E1C-1BB4-4712-A422-22812F5AC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705" y="4450265"/>
            <a:ext cx="2620371" cy="1965278"/>
          </a:xfrm>
          <a:prstGeom prst="rect">
            <a:avLst/>
          </a:prstGeom>
        </p:spPr>
      </p:pic>
      <p:pic>
        <p:nvPicPr>
          <p:cNvPr id="423" name="Picture 422">
            <a:extLst>
              <a:ext uri="{FF2B5EF4-FFF2-40B4-BE49-F238E27FC236}">
                <a16:creationId xmlns:a16="http://schemas.microsoft.com/office/drawing/2014/main" id="{4479ED75-E643-4FFF-A8DA-AAA86DFCD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5" y="3951632"/>
            <a:ext cx="3753729" cy="2815297"/>
          </a:xfrm>
          <a:prstGeom prst="rect">
            <a:avLst/>
          </a:prstGeom>
        </p:spPr>
      </p:pic>
      <p:pic>
        <p:nvPicPr>
          <p:cNvPr id="485" name="Picture 484">
            <a:extLst>
              <a:ext uri="{FF2B5EF4-FFF2-40B4-BE49-F238E27FC236}">
                <a16:creationId xmlns:a16="http://schemas.microsoft.com/office/drawing/2014/main" id="{A653BFEA-4462-4DC5-AF42-6CA3D1ABC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0" y="194572"/>
            <a:ext cx="1584394" cy="2112526"/>
          </a:xfrm>
          <a:prstGeom prst="rect">
            <a:avLst/>
          </a:prstGeom>
        </p:spPr>
      </p:pic>
      <p:pic>
        <p:nvPicPr>
          <p:cNvPr id="489" name="Audio 488">
            <a:hlinkClick r:id="" action="ppaction://media"/>
            <a:extLst>
              <a:ext uri="{FF2B5EF4-FFF2-40B4-BE49-F238E27FC236}">
                <a16:creationId xmlns:a16="http://schemas.microsoft.com/office/drawing/2014/main" id="{6F0ACED2-0EDD-44FE-BC40-173C92B3D8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7194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63988">
        <p14:pan dir="u"/>
      </p:transition>
    </mc:Choice>
    <mc:Fallback>
      <p:transition spd="slow" advTm="639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0B35-8C18-4B97-824E-0D6CAE28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2695F-0B65-4B14-AC47-A347DB512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00873"/>
            <a:ext cx="10131425" cy="3649133"/>
          </a:xfrm>
        </p:spPr>
        <p:txBody>
          <a:bodyPr>
            <a:normAutofit/>
          </a:bodyPr>
          <a:lstStyle/>
          <a:p>
            <a:r>
              <a:rPr lang="en-US" sz="3200" dirty="0"/>
              <a:t>To get  my batchers in Business finance with a minor in marketing through UW</a:t>
            </a:r>
          </a:p>
          <a:p>
            <a:r>
              <a:rPr lang="en-US" sz="3200" dirty="0"/>
              <a:t>Finish my associates this year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66FAAC4-5BD2-4CDB-BB88-404E03070D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32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223">
        <p14:window dir="vert"/>
      </p:transition>
    </mc:Choice>
    <mc:Fallback>
      <p:transition spd="slow" advTm="172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8F26-0E5F-4F51-B595-F560D3F6D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7AD20-7602-43A2-9A8D-9BEE5A98E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87225"/>
            <a:ext cx="10131425" cy="3649133"/>
          </a:xfrm>
        </p:spPr>
        <p:txBody>
          <a:bodyPr>
            <a:normAutofit/>
          </a:bodyPr>
          <a:lstStyle/>
          <a:p>
            <a:r>
              <a:rPr lang="en-US" sz="2400" dirty="0"/>
              <a:t>Find a job in  marketing/ advertising  so that way I’m doing what I love. If you do what you love, then you’ll never work a day in your life.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9E8345E-3871-4495-A075-D5C0E098C7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9581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17">
        <p14:prism isContent="1"/>
      </p:transition>
    </mc:Choice>
    <mc:Fallback>
      <p:transition spd="slow" advTm="206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97">
            <a:extLst>
              <a:ext uri="{FF2B5EF4-FFF2-40B4-BE49-F238E27FC236}">
                <a16:creationId xmlns:a16="http://schemas.microsoft.com/office/drawing/2014/main" id="{F3812132-56AD-436D-A522-B55990A6A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A4F0A7-9F12-4AB5-AF7E-6CB1AF9C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639097"/>
            <a:ext cx="4789678" cy="37466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/>
              <a:t>Thank you for watching!</a:t>
            </a:r>
          </a:p>
        </p:txBody>
      </p:sp>
      <p:pic>
        <p:nvPicPr>
          <p:cNvPr id="4" name="Picture 3" descr="A person wearing a hat&#10;&#10;Description automatically generated">
            <a:extLst>
              <a:ext uri="{FF2B5EF4-FFF2-40B4-BE49-F238E27FC236}">
                <a16:creationId xmlns:a16="http://schemas.microsoft.com/office/drawing/2014/main" id="{CE905097-A52E-4DFB-A1D9-AFFA8D94CD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147" y="344487"/>
            <a:ext cx="3454653" cy="616902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A606E8D-A191-4C83-9914-6092F3A986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125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07">
        <p14:ferris dir="l"/>
      </p:transition>
    </mc:Choice>
    <mc:Fallback>
      <p:transition spd="slow" advTm="128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CA048-F396-4708-9B55-A42A4C57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42" y="0"/>
            <a:ext cx="10131425" cy="1456267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F936B-6B9D-4254-9174-E9FB33B98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689" y="1310185"/>
            <a:ext cx="10131425" cy="5404513"/>
          </a:xfrm>
        </p:spPr>
        <p:txBody>
          <a:bodyPr>
            <a:normAutofit fontScale="25000" lnSpcReduction="20000"/>
          </a:bodyPr>
          <a:lstStyle/>
          <a:p>
            <a:r>
              <a:rPr lang="en-US" sz="4200" dirty="0" err="1"/>
              <a:t>Heschke,K</a:t>
            </a:r>
            <a:r>
              <a:rPr lang="en-US" sz="4200" dirty="0"/>
              <a:t> . 2017. </a:t>
            </a:r>
            <a:r>
              <a:rPr lang="en-US" sz="4200" i="1" dirty="0"/>
              <a:t>Senior photo. </a:t>
            </a:r>
            <a:r>
              <a:rPr lang="en-US" sz="4200" dirty="0"/>
              <a:t>[photograph].</a:t>
            </a:r>
          </a:p>
          <a:p>
            <a:r>
              <a:rPr lang="en-US" sz="4200" dirty="0"/>
              <a:t>Heschke, K. 2018. </a:t>
            </a:r>
            <a:r>
              <a:rPr lang="en-US" sz="4200" i="1" dirty="0"/>
              <a:t>Outdoors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2018. </a:t>
            </a:r>
            <a:r>
              <a:rPr lang="en-US" sz="4200" i="1" dirty="0"/>
              <a:t>Outdoors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2017. </a:t>
            </a:r>
            <a:r>
              <a:rPr lang="en-US" sz="4200" i="1" dirty="0"/>
              <a:t>Outdoors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2018</a:t>
            </a:r>
            <a:r>
              <a:rPr lang="en-US" sz="4200" i="1" dirty="0"/>
              <a:t>. </a:t>
            </a:r>
            <a:r>
              <a:rPr lang="en-US" sz="4200" i="1" dirty="0" err="1"/>
              <a:t>kenai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2018. </a:t>
            </a:r>
            <a:r>
              <a:rPr lang="en-US" sz="4200" i="1" dirty="0" err="1"/>
              <a:t>kena</a:t>
            </a:r>
            <a:r>
              <a:rPr lang="en-US" sz="4200" dirty="0" err="1"/>
              <a:t>i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2019. </a:t>
            </a:r>
            <a:r>
              <a:rPr lang="en-US" sz="4200" i="1" dirty="0" err="1"/>
              <a:t>kenai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2018. </a:t>
            </a:r>
            <a:r>
              <a:rPr lang="en-US" sz="4200" i="1" dirty="0"/>
              <a:t>Desert.</a:t>
            </a:r>
            <a:r>
              <a:rPr lang="en-US" sz="4200" dirty="0"/>
              <a:t> [photograph].</a:t>
            </a:r>
          </a:p>
          <a:p>
            <a:r>
              <a:rPr lang="en-US" sz="4200" dirty="0"/>
              <a:t>Heschke, K. 2019. </a:t>
            </a:r>
            <a:r>
              <a:rPr lang="en-US" sz="4200" i="1" dirty="0"/>
              <a:t>Iowa covered bridges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2019</a:t>
            </a:r>
            <a:r>
              <a:rPr lang="en-US" sz="4200" i="1" dirty="0"/>
              <a:t>. Iowa covered bridges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2019, </a:t>
            </a:r>
            <a:r>
              <a:rPr lang="en-US" sz="4200" i="1" dirty="0"/>
              <a:t>park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2019, </a:t>
            </a:r>
            <a:r>
              <a:rPr lang="en-US" sz="4200" i="1" dirty="0"/>
              <a:t>anniversary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2019</a:t>
            </a:r>
            <a:r>
              <a:rPr lang="en-US" sz="4200" i="1" dirty="0"/>
              <a:t>. Chicago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2018. </a:t>
            </a:r>
            <a:r>
              <a:rPr lang="en-US" sz="4200" i="1" dirty="0"/>
              <a:t>Christmas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2017. </a:t>
            </a:r>
            <a:r>
              <a:rPr lang="en-US" sz="4200" i="1" dirty="0"/>
              <a:t>universal studios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2017. </a:t>
            </a:r>
            <a:r>
              <a:rPr lang="en-US" sz="4200" i="1" dirty="0"/>
              <a:t>universal studios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</a:t>
            </a:r>
            <a:r>
              <a:rPr lang="en-US" sz="4200" i="1" dirty="0"/>
              <a:t>. universal studios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</a:t>
            </a:r>
            <a:r>
              <a:rPr lang="en-US" sz="4200" i="1" dirty="0"/>
              <a:t>. nationals in Anaheim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K.2017</a:t>
            </a:r>
            <a:r>
              <a:rPr lang="en-US" sz="4200" i="1" dirty="0"/>
              <a:t>. Arizona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K.2017. </a:t>
            </a:r>
            <a:r>
              <a:rPr lang="en-US" sz="4200" i="1" dirty="0"/>
              <a:t>Arizona. </a:t>
            </a:r>
            <a:r>
              <a:rPr lang="en-US" sz="4200" dirty="0"/>
              <a:t>[photograph].</a:t>
            </a:r>
          </a:p>
          <a:p>
            <a:r>
              <a:rPr lang="en-US" sz="4200" dirty="0"/>
              <a:t>Heschke, K.2017</a:t>
            </a:r>
            <a:r>
              <a:rPr lang="en-US" sz="4200" i="1" dirty="0"/>
              <a:t>. Arizona</a:t>
            </a:r>
            <a:r>
              <a:rPr lang="en-US" sz="4200" dirty="0"/>
              <a:t>. [photograph].</a:t>
            </a:r>
          </a:p>
          <a:p>
            <a:r>
              <a:rPr lang="en-US" sz="4200" dirty="0"/>
              <a:t>Heschke, K. 2017</a:t>
            </a:r>
            <a:r>
              <a:rPr lang="en-US" sz="4200" i="1" dirty="0"/>
              <a:t>. Tractor pulls</a:t>
            </a:r>
            <a:r>
              <a:rPr lang="en-US" sz="4200" dirty="0"/>
              <a:t>. [photograph].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B43308A-D4DB-4B4A-8BD1-A9B5139A34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5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42">
        <p14:conveyor dir="l"/>
      </p:transition>
    </mc:Choice>
    <mc:Fallback>
      <p:transition spd="slow" advTm="8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0|2.1|11.7|11.5|16|2.8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5.3|9.3|8.9|4.1|13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8.2|10.7|12.1|3.6|3.9|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3|6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332</Words>
  <Application>Microsoft Office PowerPoint</Application>
  <PresentationFormat>Widescreen</PresentationFormat>
  <Paragraphs>34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About me!</vt:lpstr>
      <vt:lpstr>A Little bit about me </vt:lpstr>
      <vt:lpstr>My Family </vt:lpstr>
      <vt:lpstr> A little bit more</vt:lpstr>
      <vt:lpstr>Academic goals</vt:lpstr>
      <vt:lpstr>Professional goals</vt:lpstr>
      <vt:lpstr>Thank you for watching!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me!</dc:title>
  <dc:creator>krystie heschke</dc:creator>
  <cp:lastModifiedBy>krystie heschke</cp:lastModifiedBy>
  <cp:revision>13</cp:revision>
  <dcterms:created xsi:type="dcterms:W3CDTF">2019-08-23T20:54:17Z</dcterms:created>
  <dcterms:modified xsi:type="dcterms:W3CDTF">2019-08-23T22:42:33Z</dcterms:modified>
</cp:coreProperties>
</file>